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57" r:id="rId4"/>
    <p:sldId id="258" r:id="rId5"/>
    <p:sldId id="262" r:id="rId6"/>
    <p:sldId id="259" r:id="rId7"/>
    <p:sldId id="263" r:id="rId8"/>
    <p:sldId id="261"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204"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009A9E9-8822-40DC-A5FD-29CAF06D329B}" type="datetimeFigureOut">
              <a:rPr lang="en-US" smtClean="0"/>
              <a:t>11/21/2013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F8D8DA5-E73D-4CF0-8D91-6841E5789605}" type="slidenum">
              <a:rPr lang="en-US" smtClean="0"/>
              <a:t>‹#›</a:t>
            </a:fld>
            <a:endParaRPr lang="en-US" dirty="0"/>
          </a:p>
        </p:txBody>
      </p:sp>
    </p:spTree>
    <p:extLst>
      <p:ext uri="{BB962C8B-B14F-4D97-AF65-F5344CB8AC3E}">
        <p14:creationId xmlns:p14="http://schemas.microsoft.com/office/powerpoint/2010/main" val="42727130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09A9E9-8822-40DC-A5FD-29CAF06D329B}" type="datetimeFigureOut">
              <a:rPr lang="en-US" smtClean="0"/>
              <a:t>11/21/2013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F8D8DA5-E73D-4CF0-8D91-6841E5789605}" type="slidenum">
              <a:rPr lang="en-US" smtClean="0"/>
              <a:t>‹#›</a:t>
            </a:fld>
            <a:endParaRPr lang="en-US" dirty="0"/>
          </a:p>
        </p:txBody>
      </p:sp>
    </p:spTree>
    <p:extLst>
      <p:ext uri="{BB962C8B-B14F-4D97-AF65-F5344CB8AC3E}">
        <p14:creationId xmlns:p14="http://schemas.microsoft.com/office/powerpoint/2010/main" val="302320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09A9E9-8822-40DC-A5FD-29CAF06D329B}" type="datetimeFigureOut">
              <a:rPr lang="en-US" smtClean="0"/>
              <a:t>11/21/2013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F8D8DA5-E73D-4CF0-8D91-6841E5789605}" type="slidenum">
              <a:rPr lang="en-US" smtClean="0"/>
              <a:t>‹#›</a:t>
            </a:fld>
            <a:endParaRPr lang="en-US" dirty="0"/>
          </a:p>
        </p:txBody>
      </p:sp>
    </p:spTree>
    <p:extLst>
      <p:ext uri="{BB962C8B-B14F-4D97-AF65-F5344CB8AC3E}">
        <p14:creationId xmlns:p14="http://schemas.microsoft.com/office/powerpoint/2010/main" val="17380927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09A9E9-8822-40DC-A5FD-29CAF06D329B}" type="datetimeFigureOut">
              <a:rPr lang="en-US" smtClean="0"/>
              <a:t>11/21/2013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F8D8DA5-E73D-4CF0-8D91-6841E5789605}" type="slidenum">
              <a:rPr lang="en-US" smtClean="0"/>
              <a:t>‹#›</a:t>
            </a:fld>
            <a:endParaRPr lang="en-US" dirty="0"/>
          </a:p>
        </p:txBody>
      </p:sp>
    </p:spTree>
    <p:extLst>
      <p:ext uri="{BB962C8B-B14F-4D97-AF65-F5344CB8AC3E}">
        <p14:creationId xmlns:p14="http://schemas.microsoft.com/office/powerpoint/2010/main" val="23044577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009A9E9-8822-40DC-A5FD-29CAF06D329B}" type="datetimeFigureOut">
              <a:rPr lang="en-US" smtClean="0"/>
              <a:t>11/21/2013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F8D8DA5-E73D-4CF0-8D91-6841E5789605}" type="slidenum">
              <a:rPr lang="en-US" smtClean="0"/>
              <a:t>‹#›</a:t>
            </a:fld>
            <a:endParaRPr lang="en-US" dirty="0"/>
          </a:p>
        </p:txBody>
      </p:sp>
    </p:spTree>
    <p:extLst>
      <p:ext uri="{BB962C8B-B14F-4D97-AF65-F5344CB8AC3E}">
        <p14:creationId xmlns:p14="http://schemas.microsoft.com/office/powerpoint/2010/main" val="3769943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009A9E9-8822-40DC-A5FD-29CAF06D329B}" type="datetimeFigureOut">
              <a:rPr lang="en-US" smtClean="0"/>
              <a:t>11/21/2013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F8D8DA5-E73D-4CF0-8D91-6841E5789605}" type="slidenum">
              <a:rPr lang="en-US" smtClean="0"/>
              <a:t>‹#›</a:t>
            </a:fld>
            <a:endParaRPr lang="en-US" dirty="0"/>
          </a:p>
        </p:txBody>
      </p:sp>
    </p:spTree>
    <p:extLst>
      <p:ext uri="{BB962C8B-B14F-4D97-AF65-F5344CB8AC3E}">
        <p14:creationId xmlns:p14="http://schemas.microsoft.com/office/powerpoint/2010/main" val="30244977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009A9E9-8822-40DC-A5FD-29CAF06D329B}" type="datetimeFigureOut">
              <a:rPr lang="en-US" smtClean="0"/>
              <a:t>11/21/2013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EF8D8DA5-E73D-4CF0-8D91-6841E5789605}" type="slidenum">
              <a:rPr lang="en-US" smtClean="0"/>
              <a:t>‹#›</a:t>
            </a:fld>
            <a:endParaRPr lang="en-US" dirty="0"/>
          </a:p>
        </p:txBody>
      </p:sp>
    </p:spTree>
    <p:extLst>
      <p:ext uri="{BB962C8B-B14F-4D97-AF65-F5344CB8AC3E}">
        <p14:creationId xmlns:p14="http://schemas.microsoft.com/office/powerpoint/2010/main" val="8936763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009A9E9-8822-40DC-A5FD-29CAF06D329B}" type="datetimeFigureOut">
              <a:rPr lang="en-US" smtClean="0"/>
              <a:t>11/21/2013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EF8D8DA5-E73D-4CF0-8D91-6841E5789605}" type="slidenum">
              <a:rPr lang="en-US" smtClean="0"/>
              <a:t>‹#›</a:t>
            </a:fld>
            <a:endParaRPr lang="en-US" dirty="0"/>
          </a:p>
        </p:txBody>
      </p:sp>
    </p:spTree>
    <p:extLst>
      <p:ext uri="{BB962C8B-B14F-4D97-AF65-F5344CB8AC3E}">
        <p14:creationId xmlns:p14="http://schemas.microsoft.com/office/powerpoint/2010/main" val="937987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09A9E9-8822-40DC-A5FD-29CAF06D329B}" type="datetimeFigureOut">
              <a:rPr lang="en-US" smtClean="0"/>
              <a:t>11/21/2013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EF8D8DA5-E73D-4CF0-8D91-6841E5789605}" type="slidenum">
              <a:rPr lang="en-US" smtClean="0"/>
              <a:t>‹#›</a:t>
            </a:fld>
            <a:endParaRPr lang="en-US" dirty="0"/>
          </a:p>
        </p:txBody>
      </p:sp>
    </p:spTree>
    <p:extLst>
      <p:ext uri="{BB962C8B-B14F-4D97-AF65-F5344CB8AC3E}">
        <p14:creationId xmlns:p14="http://schemas.microsoft.com/office/powerpoint/2010/main" val="35095136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09A9E9-8822-40DC-A5FD-29CAF06D329B}" type="datetimeFigureOut">
              <a:rPr lang="en-US" smtClean="0"/>
              <a:t>11/21/2013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F8D8DA5-E73D-4CF0-8D91-6841E5789605}" type="slidenum">
              <a:rPr lang="en-US" smtClean="0"/>
              <a:t>‹#›</a:t>
            </a:fld>
            <a:endParaRPr lang="en-US" dirty="0"/>
          </a:p>
        </p:txBody>
      </p:sp>
    </p:spTree>
    <p:extLst>
      <p:ext uri="{BB962C8B-B14F-4D97-AF65-F5344CB8AC3E}">
        <p14:creationId xmlns:p14="http://schemas.microsoft.com/office/powerpoint/2010/main" val="37223542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09A9E9-8822-40DC-A5FD-29CAF06D329B}" type="datetimeFigureOut">
              <a:rPr lang="en-US" smtClean="0"/>
              <a:t>11/21/2013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F8D8DA5-E73D-4CF0-8D91-6841E5789605}" type="slidenum">
              <a:rPr lang="en-US" smtClean="0"/>
              <a:t>‹#›</a:t>
            </a:fld>
            <a:endParaRPr lang="en-US" dirty="0"/>
          </a:p>
        </p:txBody>
      </p:sp>
    </p:spTree>
    <p:extLst>
      <p:ext uri="{BB962C8B-B14F-4D97-AF65-F5344CB8AC3E}">
        <p14:creationId xmlns:p14="http://schemas.microsoft.com/office/powerpoint/2010/main" val="687850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09A9E9-8822-40DC-A5FD-29CAF06D329B}" type="datetimeFigureOut">
              <a:rPr lang="en-US" smtClean="0"/>
              <a:t>11/21/2013</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8D8DA5-E73D-4CF0-8D91-6841E5789605}" type="slidenum">
              <a:rPr lang="en-US" smtClean="0"/>
              <a:t>‹#›</a:t>
            </a:fld>
            <a:endParaRPr lang="en-US" dirty="0"/>
          </a:p>
        </p:txBody>
      </p:sp>
    </p:spTree>
    <p:extLst>
      <p:ext uri="{BB962C8B-B14F-4D97-AF65-F5344CB8AC3E}">
        <p14:creationId xmlns:p14="http://schemas.microsoft.com/office/powerpoint/2010/main" val="6060192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Police Brutality : The Execution of Oscar Grant III </a:t>
            </a:r>
            <a:endParaRPr lang="en-US" dirty="0"/>
          </a:p>
        </p:txBody>
      </p:sp>
      <p:sp>
        <p:nvSpPr>
          <p:cNvPr id="3" name="Subtitle 2"/>
          <p:cNvSpPr>
            <a:spLocks noGrp="1"/>
          </p:cNvSpPr>
          <p:nvPr>
            <p:ph type="subTitle" idx="1"/>
          </p:nvPr>
        </p:nvSpPr>
        <p:spPr/>
        <p:txBody>
          <a:bodyPr/>
          <a:lstStyle/>
          <a:p>
            <a:r>
              <a:rPr lang="en-US" dirty="0" smtClean="0"/>
              <a:t>By Sherard Neal </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9000" y="0"/>
            <a:ext cx="1619250" cy="229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760167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3324225"/>
            <a:ext cx="5296525" cy="3533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Setting the Stage</a:t>
            </a:r>
            <a:endParaRPr lang="en-US" dirty="0"/>
          </a:p>
        </p:txBody>
      </p:sp>
      <p:sp>
        <p:nvSpPr>
          <p:cNvPr id="3" name="Content Placeholder 2"/>
          <p:cNvSpPr>
            <a:spLocks noGrp="1"/>
          </p:cNvSpPr>
          <p:nvPr>
            <p:ph idx="1"/>
          </p:nvPr>
        </p:nvSpPr>
        <p:spPr/>
        <p:txBody>
          <a:bodyPr/>
          <a:lstStyle/>
          <a:p>
            <a:r>
              <a:rPr lang="en-US" dirty="0" smtClean="0">
                <a:solidFill>
                  <a:schemeClr val="bg1">
                    <a:lumMod val="50000"/>
                  </a:schemeClr>
                </a:solidFill>
              </a:rPr>
              <a:t>Time: 2:15am</a:t>
            </a:r>
          </a:p>
          <a:p>
            <a:r>
              <a:rPr lang="en-US" dirty="0" smtClean="0">
                <a:solidFill>
                  <a:schemeClr val="bg1">
                    <a:lumMod val="50000"/>
                  </a:schemeClr>
                </a:solidFill>
              </a:rPr>
              <a:t>Date: January 1 ,2009 </a:t>
            </a:r>
          </a:p>
          <a:p>
            <a:r>
              <a:rPr lang="en-US" dirty="0" smtClean="0">
                <a:solidFill>
                  <a:schemeClr val="bg1">
                    <a:lumMod val="50000"/>
                  </a:schemeClr>
                </a:solidFill>
              </a:rPr>
              <a:t>Location: Oakland, California </a:t>
            </a:r>
            <a:endParaRPr lang="en-US" dirty="0">
              <a:solidFill>
                <a:schemeClr val="bg1">
                  <a:lumMod val="50000"/>
                </a:schemeClr>
              </a:solidFill>
            </a:endParaRPr>
          </a:p>
        </p:txBody>
      </p:sp>
    </p:spTree>
    <p:extLst>
      <p:ext uri="{BB962C8B-B14F-4D97-AF65-F5344CB8AC3E}">
        <p14:creationId xmlns:p14="http://schemas.microsoft.com/office/powerpoint/2010/main" val="38019179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Things leading up to the event…</a:t>
            </a:r>
            <a:endParaRPr lang="en-US" dirty="0"/>
          </a:p>
        </p:txBody>
      </p:sp>
      <p:sp>
        <p:nvSpPr>
          <p:cNvPr id="3" name="Content Placeholder 2"/>
          <p:cNvSpPr>
            <a:spLocks noGrp="1"/>
          </p:cNvSpPr>
          <p:nvPr>
            <p:ph idx="1"/>
          </p:nvPr>
        </p:nvSpPr>
        <p:spPr/>
        <p:txBody>
          <a:bodyPr/>
          <a:lstStyle/>
          <a:p>
            <a:r>
              <a:rPr lang="en-US" dirty="0" smtClean="0"/>
              <a:t>Oscar grant &amp; some of his friends  had gotten into a altercation with another group of people on a Train. When the BART police arrived they asked grant and a couple more individuals to step off the train at Fruitvale station. They then detained grant and others. </a:t>
            </a:r>
            <a:endParaRPr lang="en-US" dirty="0"/>
          </a:p>
        </p:txBody>
      </p:sp>
    </p:spTree>
    <p:extLst>
      <p:ext uri="{BB962C8B-B14F-4D97-AF65-F5344CB8AC3E}">
        <p14:creationId xmlns:p14="http://schemas.microsoft.com/office/powerpoint/2010/main" val="25969804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During the Event…</a:t>
            </a:r>
            <a:endParaRPr lang="en-US" dirty="0"/>
          </a:p>
        </p:txBody>
      </p:sp>
      <p:sp>
        <p:nvSpPr>
          <p:cNvPr id="3" name="Content Placeholder 2"/>
          <p:cNvSpPr>
            <a:spLocks noGrp="1"/>
          </p:cNvSpPr>
          <p:nvPr>
            <p:ph idx="1"/>
          </p:nvPr>
        </p:nvSpPr>
        <p:spPr/>
        <p:txBody>
          <a:bodyPr>
            <a:normAutofit lnSpcReduction="10000"/>
          </a:bodyPr>
          <a:lstStyle/>
          <a:p>
            <a:r>
              <a:rPr lang="en-US" dirty="0" smtClean="0"/>
              <a:t>After Oscar got off the train he was handcuffed and put on the ground. A rookie officer had his knee in his back and he said Oscar was resisting arrest so he yelled   "Get back, I'm gonna tase him.” Then Mehserle drew his gun and shot Grant once in the back. Grant then exclaimed, "You shot me! "Grant turned out to be unarmed; he was pronounced dead the next morning at Highland Hospital in Oakland.</a:t>
            </a:r>
            <a:endParaRPr lang="en-US" dirty="0"/>
          </a:p>
        </p:txBody>
      </p:sp>
    </p:spTree>
    <p:extLst>
      <p:ext uri="{BB962C8B-B14F-4D97-AF65-F5344CB8AC3E}">
        <p14:creationId xmlns:p14="http://schemas.microsoft.com/office/powerpoint/2010/main" val="7230910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Injustice…</a:t>
            </a:r>
            <a:endParaRPr lang="en-US" dirty="0"/>
          </a:p>
        </p:txBody>
      </p:sp>
      <p:sp>
        <p:nvSpPr>
          <p:cNvPr id="3" name="Content Placeholder 2"/>
          <p:cNvSpPr>
            <a:spLocks noGrp="1"/>
          </p:cNvSpPr>
          <p:nvPr>
            <p:ph idx="1"/>
          </p:nvPr>
        </p:nvSpPr>
        <p:spPr/>
        <p:txBody>
          <a:bodyPr/>
          <a:lstStyle/>
          <a:p>
            <a:r>
              <a:rPr lang="en-US" dirty="0" smtClean="0"/>
              <a:t>The injustice in the Oscar Grant III case is that officer Mehserle shot and killed him for no reason. He </a:t>
            </a:r>
            <a:r>
              <a:rPr lang="en-US" dirty="0" smtClean="0"/>
              <a:t>said he </a:t>
            </a:r>
            <a:r>
              <a:rPr lang="en-US" dirty="0" smtClean="0"/>
              <a:t>was trying to reach for his Taser because Grant was resisting arrest but he got confused. </a:t>
            </a:r>
            <a:endParaRPr lang="en-US" dirty="0"/>
          </a:p>
        </p:txBody>
      </p:sp>
    </p:spTree>
    <p:extLst>
      <p:ext uri="{BB962C8B-B14F-4D97-AF65-F5344CB8AC3E}">
        <p14:creationId xmlns:p14="http://schemas.microsoft.com/office/powerpoint/2010/main" val="3215141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After the event…</a:t>
            </a:r>
            <a:endParaRPr lang="en-US" dirty="0"/>
          </a:p>
        </p:txBody>
      </p:sp>
      <p:sp>
        <p:nvSpPr>
          <p:cNvPr id="3" name="Content Placeholder 2"/>
          <p:cNvSpPr>
            <a:spLocks noGrp="1"/>
          </p:cNvSpPr>
          <p:nvPr>
            <p:ph idx="1"/>
          </p:nvPr>
        </p:nvSpPr>
        <p:spPr/>
        <p:txBody>
          <a:bodyPr/>
          <a:lstStyle/>
          <a:p>
            <a:r>
              <a:rPr lang="en-US" dirty="0" smtClean="0"/>
              <a:t>On January 7, 2009, protests over the shooting and administration of justice began peacefully about 3:30 p.m. with about 500 people gathering at the Fruitvale station. On January 13, Alameda County prosecutors charged Mehserle with murder for the shooting. He resigned his position and pleaded not guilty. </a:t>
            </a:r>
            <a:r>
              <a:rPr lang="en-US" smtClean="0"/>
              <a:t>The trial began on June 10, 2010.</a:t>
            </a:r>
            <a:endParaRPr lang="en-US" dirty="0" smtClean="0"/>
          </a:p>
          <a:p>
            <a:endParaRPr lang="en-US" dirty="0"/>
          </a:p>
        </p:txBody>
      </p:sp>
    </p:spTree>
    <p:extLst>
      <p:ext uri="{BB962C8B-B14F-4D97-AF65-F5344CB8AC3E}">
        <p14:creationId xmlns:p14="http://schemas.microsoft.com/office/powerpoint/2010/main" val="32136949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Why is this a form of civil disobedience?</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It’s a form of civil disobedience because after the death of Mr. Grant there was nonviolent protest.</a:t>
            </a:r>
          </a:p>
          <a:p>
            <a:r>
              <a:rPr lang="en-US" smtClean="0"/>
              <a:t> </a:t>
            </a:r>
            <a:endParaRPr lang="en-US" dirty="0"/>
          </a:p>
          <a:p>
            <a:endParaRPr lang="en-US" dirty="0" smtClean="0"/>
          </a:p>
          <a:p>
            <a:endParaRPr lang="en-US" dirty="0"/>
          </a:p>
          <a:p>
            <a:endParaRPr lang="en-US" dirty="0" smtClean="0"/>
          </a:p>
          <a:p>
            <a:r>
              <a:rPr lang="en-US" dirty="0"/>
              <a:t> violence can never lead to peace, but a violent person is much more prepared to start nonviolence than a coward, passive or apathetic person would be.</a:t>
            </a:r>
          </a:p>
          <a:p>
            <a:endParaRPr lang="en-US" dirty="0"/>
          </a:p>
          <a:p>
            <a:endParaRPr lang="en-US" dirty="0"/>
          </a:p>
        </p:txBody>
      </p:sp>
    </p:spTree>
    <p:extLst>
      <p:ext uri="{BB962C8B-B14F-4D97-AF65-F5344CB8AC3E}">
        <p14:creationId xmlns:p14="http://schemas.microsoft.com/office/powerpoint/2010/main" val="23360324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62"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0"/>
            <a:ext cx="12761520" cy="8507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Pictures from the protest </a:t>
            </a:r>
            <a:endParaRPr lang="en-US" dirty="0"/>
          </a:p>
        </p:txBody>
      </p:sp>
      <p:sp>
        <p:nvSpPr>
          <p:cNvPr id="3" name="Content Placeholder 2"/>
          <p:cNvSpPr>
            <a:spLocks noGrp="1"/>
          </p:cNvSpPr>
          <p:nvPr>
            <p:ph idx="1"/>
          </p:nvPr>
        </p:nvSpPr>
        <p:spPr/>
        <p:txBody>
          <a:bodyPr/>
          <a:lstStyle/>
          <a:p>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55570" y="5467350"/>
            <a:ext cx="2095500" cy="1390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7913" y="3867150"/>
            <a:ext cx="2857500"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01162" y="4724400"/>
            <a:ext cx="3257550" cy="2181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712670" y="2254969"/>
            <a:ext cx="2438400" cy="1619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03120" y="691299"/>
            <a:ext cx="2857500"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700" y="2178967"/>
            <a:ext cx="2857500"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928" y="3779167"/>
            <a:ext cx="2167467"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7" name="Picture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36219" y="1425436"/>
            <a:ext cx="2076451" cy="1557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8" name="Picture 10"/>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flipH="1">
            <a:off x="4495800" y="2982774"/>
            <a:ext cx="2358416" cy="17687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9" name="Picture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rot="16200000">
            <a:off x="488189" y="4507616"/>
            <a:ext cx="1881188" cy="2819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0" name="Picture 1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17626"/>
            <a:ext cx="2959746" cy="2221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1" name="Picture 13"/>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2827800" y="-49049"/>
            <a:ext cx="2590942" cy="194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9974885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247</TotalTime>
  <Words>349</Words>
  <Application>Microsoft Office PowerPoint</Application>
  <PresentationFormat>On-screen Show (4:3)</PresentationFormat>
  <Paragraphs>22</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Police Brutality : The Execution of Oscar Grant III </vt:lpstr>
      <vt:lpstr>Setting the Stage</vt:lpstr>
      <vt:lpstr>Things leading up to the event…</vt:lpstr>
      <vt:lpstr>During the Event…</vt:lpstr>
      <vt:lpstr>The Injustice…</vt:lpstr>
      <vt:lpstr>After the event…</vt:lpstr>
      <vt:lpstr>Why is this a form of civil disobedience?</vt:lpstr>
      <vt:lpstr>Pictures from the protest </vt:lpstr>
    </vt:vector>
  </TitlesOfParts>
  <Company>FCSS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Police Brutality : The Execution of Oscar Grant III</dc:title>
  <dc:creator>Windows User</dc:creator>
  <cp:lastModifiedBy>Windows User</cp:lastModifiedBy>
  <cp:revision>15</cp:revision>
  <dcterms:created xsi:type="dcterms:W3CDTF">2013-11-19T15:35:18Z</dcterms:created>
  <dcterms:modified xsi:type="dcterms:W3CDTF">2013-11-21T17:36:54Z</dcterms:modified>
</cp:coreProperties>
</file>